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79a1ec09bd6aa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79a1ec09bd6aa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d591192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d591192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d591192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d591192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dfdb94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dfdb94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79a1ec09bd6aa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79a1ec09bd6aa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79a1ec09bd6aa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79a1ec09bd6aa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79a1ec09bd6aa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79a1ec09bd6aa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79a1ec09bd6aa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79a1ec09bd6aa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79a1ec09bd6aa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79a1ec09bd6aa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a1ec09bd6aa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a1ec09bd6aa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9a1ec09bd6aa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79a1ec09bd6aa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d591192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d591192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lockchaindemo.io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blockchaindemo.i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045900" y="276725"/>
            <a:ext cx="30408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Blockchain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271400" y="4005850"/>
            <a:ext cx="1682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Hideg Paul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2031150" y="277175"/>
            <a:ext cx="508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Blockchain demo at: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684450" y="758500"/>
            <a:ext cx="17751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Blockchain Demo</a:t>
            </a:r>
            <a:endParaRPr sz="2300">
              <a:solidFill>
                <a:srgbClr val="0000FF"/>
              </a:solidFill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5385900" y="3668575"/>
            <a:ext cx="3758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Bibliography: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https://doi.org/10.1007/BF00196791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https://bitcoin.org/bitcoin.pdf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https://hbr.org/2017/01/the-truth-about-blockchain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051600" y="1916400"/>
            <a:ext cx="30408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Thank you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3072000" y="23023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Thank you!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015050" y="201775"/>
            <a:ext cx="1326600" cy="95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From: A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To: B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Amount: 10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015050" y="1743125"/>
            <a:ext cx="2051700" cy="44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7196759210defdc0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015050" y="3769350"/>
            <a:ext cx="2051700" cy="44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</a:t>
            </a:r>
            <a:r>
              <a:rPr lang="en" sz="1700"/>
              <a:t>19cf56610dz1dc0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057750" y="206700"/>
            <a:ext cx="3028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Proof of work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148100" y="2153275"/>
            <a:ext cx="26169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P2P Network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50" y="923825"/>
            <a:ext cx="3631049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84" y="3301275"/>
            <a:ext cx="82914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5825" y="271600"/>
            <a:ext cx="1026175" cy="101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4626825" y="566863"/>
            <a:ext cx="1383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New block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